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2"/>
  </p:notesMasterIdLst>
  <p:sldIdLst>
    <p:sldId id="256" r:id="rId5"/>
    <p:sldId id="257" r:id="rId6"/>
    <p:sldId id="258" r:id="rId7"/>
    <p:sldId id="259" r:id="rId8"/>
    <p:sldId id="260" r:id="rId9"/>
    <p:sldId id="261" r:id="rId10"/>
    <p:sldId id="262" r:id="rId1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5A67EB-C6C6-B02C-BCFA-6642B5A5B47B}" v="7" dt="2023-04-07T10:52:10.512"/>
    <p1510:client id="{F2F0C7C6-6219-487D-91A7-B4AEE536776C}" v="1" dt="2023-01-27T15:38:21.17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A45A67EB-C6C6-B02C-BCFA-6642B5A5B47B}"/>
    <pc:docChg chg="modSld">
      <pc:chgData name="GOMEZ, Paula" userId="S::gomezp@who.int::c93cf399-3ed7-4230-9282-8831e3fe5ae7" providerId="AD" clId="Web-{A45A67EB-C6C6-B02C-BCFA-6642B5A5B47B}" dt="2023-04-07T10:52:09.090" v="5" actId="20577"/>
      <pc:docMkLst>
        <pc:docMk/>
      </pc:docMkLst>
      <pc:sldChg chg="modSp">
        <pc:chgData name="GOMEZ, Paula" userId="S::gomezp@who.int::c93cf399-3ed7-4230-9282-8831e3fe5ae7" providerId="AD" clId="Web-{A45A67EB-C6C6-B02C-BCFA-6642B5A5B47B}" dt="2023-04-07T10:52:09.090" v="5" actId="20577"/>
        <pc:sldMkLst>
          <pc:docMk/>
          <pc:sldMk cId="0" sldId="257"/>
        </pc:sldMkLst>
        <pc:spChg chg="mod">
          <ac:chgData name="GOMEZ, Paula" userId="S::gomezp@who.int::c93cf399-3ed7-4230-9282-8831e3fe5ae7" providerId="AD" clId="Web-{A45A67EB-C6C6-B02C-BCFA-6642B5A5B47B}" dt="2023-04-07T10:52:09.090" v="5" actId="20577"/>
          <ac:spMkLst>
            <pc:docMk/>
            <pc:sldMk cId="0" sldId="257"/>
            <ac:spMk id="303" creationId="{00000000-0000-0000-0000-000000000000}"/>
          </ac:spMkLst>
        </pc:spChg>
      </pc:sldChg>
    </pc:docChg>
  </pc:docChgLst>
  <pc:docChgLst>
    <pc:chgData name="GOMEZ, Paula" userId="c93cf399-3ed7-4230-9282-8831e3fe5ae7" providerId="ADAL" clId="{F2F0C7C6-6219-487D-91A7-B4AEE536776C}"/>
    <pc:docChg chg="custSel modSld">
      <pc:chgData name="GOMEZ, Paula" userId="c93cf399-3ed7-4230-9282-8831e3fe5ae7" providerId="ADAL" clId="{F2F0C7C6-6219-487D-91A7-B4AEE536776C}" dt="2023-01-27T15:38:21.172" v="32"/>
      <pc:docMkLst>
        <pc:docMk/>
      </pc:docMkLst>
      <pc:sldChg chg="modSp mod">
        <pc:chgData name="GOMEZ, Paula" userId="c93cf399-3ed7-4230-9282-8831e3fe5ae7" providerId="ADAL" clId="{F2F0C7C6-6219-487D-91A7-B4AEE536776C}" dt="2023-01-27T15:36:08.360" v="0" actId="14100"/>
        <pc:sldMkLst>
          <pc:docMk/>
          <pc:sldMk cId="0" sldId="256"/>
        </pc:sldMkLst>
        <pc:spChg chg="mod">
          <ac:chgData name="GOMEZ, Paula" userId="c93cf399-3ed7-4230-9282-8831e3fe5ae7" providerId="ADAL" clId="{F2F0C7C6-6219-487D-91A7-B4AEE536776C}" dt="2023-01-27T15:36:08.360" v="0" actId="14100"/>
          <ac:spMkLst>
            <pc:docMk/>
            <pc:sldMk cId="0" sldId="256"/>
            <ac:spMk id="297" creationId="{00000000-0000-0000-0000-000000000000}"/>
          </ac:spMkLst>
        </pc:spChg>
      </pc:sldChg>
      <pc:sldChg chg="modSp mod">
        <pc:chgData name="GOMEZ, Paula" userId="c93cf399-3ed7-4230-9282-8831e3fe5ae7" providerId="ADAL" clId="{F2F0C7C6-6219-487D-91A7-B4AEE536776C}" dt="2023-01-27T15:36:19.644" v="12" actId="20577"/>
        <pc:sldMkLst>
          <pc:docMk/>
          <pc:sldMk cId="0" sldId="257"/>
        </pc:sldMkLst>
        <pc:spChg chg="mod">
          <ac:chgData name="GOMEZ, Paula" userId="c93cf399-3ed7-4230-9282-8831e3fe5ae7" providerId="ADAL" clId="{F2F0C7C6-6219-487D-91A7-B4AEE536776C}" dt="2023-01-27T15:36:19.644" v="12" actId="20577"/>
          <ac:spMkLst>
            <pc:docMk/>
            <pc:sldMk cId="0" sldId="257"/>
            <ac:spMk id="303" creationId="{00000000-0000-0000-0000-000000000000}"/>
          </ac:spMkLst>
        </pc:spChg>
      </pc:sldChg>
      <pc:sldChg chg="modSp mod">
        <pc:chgData name="GOMEZ, Paula" userId="c93cf399-3ed7-4230-9282-8831e3fe5ae7" providerId="ADAL" clId="{F2F0C7C6-6219-487D-91A7-B4AEE536776C}" dt="2023-01-27T15:36:28.296" v="16" actId="27636"/>
        <pc:sldMkLst>
          <pc:docMk/>
          <pc:sldMk cId="0" sldId="258"/>
        </pc:sldMkLst>
        <pc:spChg chg="mod">
          <ac:chgData name="GOMEZ, Paula" userId="c93cf399-3ed7-4230-9282-8831e3fe5ae7" providerId="ADAL" clId="{F2F0C7C6-6219-487D-91A7-B4AEE536776C}" dt="2023-01-27T15:36:28.296" v="16" actId="27636"/>
          <ac:spMkLst>
            <pc:docMk/>
            <pc:sldMk cId="0" sldId="258"/>
            <ac:spMk id="309" creationId="{00000000-0000-0000-0000-000000000000}"/>
          </ac:spMkLst>
        </pc:spChg>
      </pc:sldChg>
      <pc:sldChg chg="modSp mod">
        <pc:chgData name="GOMEZ, Paula" userId="c93cf399-3ed7-4230-9282-8831e3fe5ae7" providerId="ADAL" clId="{F2F0C7C6-6219-487D-91A7-B4AEE536776C}" dt="2023-01-27T15:38:21.172" v="32"/>
        <pc:sldMkLst>
          <pc:docMk/>
          <pc:sldMk cId="0" sldId="260"/>
        </pc:sldMkLst>
        <pc:graphicFrameChg chg="mod modGraphic">
          <ac:chgData name="GOMEZ, Paula" userId="c93cf399-3ed7-4230-9282-8831e3fe5ae7" providerId="ADAL" clId="{F2F0C7C6-6219-487D-91A7-B4AEE536776C}" dt="2023-01-27T15:38:21.172" v="32"/>
          <ac:graphicFrameMkLst>
            <pc:docMk/>
            <pc:sldMk cId="0" sldId="260"/>
            <ac:graphicFrameMk id="316"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a:lstStyle/>
          <a:p>
            <a:endParaRPr/>
          </a:p>
        </p:txBody>
      </p:sp>
      <p:sp>
        <p:nvSpPr>
          <p:cNvPr id="305" name="Shape 305"/>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8"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D9DB1ED2-47E6-1617-7D80-B55CD0DA0A7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509A2E6-0050-9A76-346F-FB571E7DB7C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3"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 name="Subtitle 5">
            <a:extLst>
              <a:ext uri="{FF2B5EF4-FFF2-40B4-BE49-F238E27FC236}">
                <a16:creationId xmlns:a16="http://schemas.microsoft.com/office/drawing/2014/main" id="{E0447DA0-F75D-202D-095E-694B465ED1B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3B0244E-31CB-6BBA-DDE9-D2D3088ED0B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18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4A91789-3F3E-B715-C275-0DC29B23574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B3317BF-5220-D61A-F765-031263ED4D4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4"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05"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pic>
        <p:nvPicPr>
          <p:cNvPr id="20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B1D5D94-D070-21DB-B824-FFC766D086B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3C3BA0A-68D4-C3EC-5517-56A4EB729BB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ectangle 2">
            <a:extLst>
              <a:ext uri="{FF2B5EF4-FFF2-40B4-BE49-F238E27FC236}">
                <a16:creationId xmlns:a16="http://schemas.microsoft.com/office/drawing/2014/main" id="{FC587BB3-F6C2-9E71-5886-962B8CE10A03}"/>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1"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22"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038F673-7F5F-4577-24CD-36251834294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67B82A5-EF81-6793-DC71-818ACF26243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7"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38"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39"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2815CA8-2AC7-975B-55AE-5BFD133270B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9E2BCD8-E130-8D61-7ACD-D575BA694D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3"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54" name="Picture 1" descr="Picture 1"/>
          <p:cNvPicPr>
            <a:picLocks noChangeAspect="1"/>
          </p:cNvPicPr>
          <p:nvPr/>
        </p:nvPicPr>
        <p:blipFill>
          <a:blip r:embed="rId4"/>
          <a:stretch>
            <a:fillRect/>
          </a:stretch>
        </p:blipFill>
        <p:spPr>
          <a:xfrm>
            <a:off x="-3" y="2"/>
            <a:ext cx="9213578" cy="716693"/>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 name="Subtitle 5">
            <a:extLst>
              <a:ext uri="{FF2B5EF4-FFF2-40B4-BE49-F238E27FC236}">
                <a16:creationId xmlns:a16="http://schemas.microsoft.com/office/drawing/2014/main" id="{B65C2CFD-23F7-6C24-64DD-4510D440819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AF55774-1390-B61F-AB68-23403635EA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7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2"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 name="Subtitle 5">
            <a:extLst>
              <a:ext uri="{FF2B5EF4-FFF2-40B4-BE49-F238E27FC236}">
                <a16:creationId xmlns:a16="http://schemas.microsoft.com/office/drawing/2014/main" id="{B9C12984-6853-DA2E-B026-5E826B092F6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DF3DE8E-C2BF-001A-6CC7-964B265694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85"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8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Subtitle 5">
            <a:extLst>
              <a:ext uri="{FF2B5EF4-FFF2-40B4-BE49-F238E27FC236}">
                <a16:creationId xmlns:a16="http://schemas.microsoft.com/office/drawing/2014/main" id="{2EB5EF10-E4CF-EBB3-D223-4CAD2F4C2332}"/>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7D5C091-68E8-5470-E07A-D5E6450C6C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C0628CB-4048-E090-B676-ACFCC1EEB8E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0C74F5D-EEA8-83CB-23D9-30621E7ECB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64" name="Title Text"/>
          <p:cNvSpPr txBox="1">
            <a:spLocks noGrp="1"/>
          </p:cNvSpPr>
          <p:nvPr>
            <p:ph type="title"/>
          </p:nvPr>
        </p:nvSpPr>
        <p:spPr>
          <a:xfrm>
            <a:off x="263351" y="188639"/>
            <a:ext cx="3264196" cy="1932378"/>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19AD148-127F-9F29-F98E-F4CED146C3C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F35A626-6389-695A-C947-40F68B40D2C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B829E0A6-D247-2814-1673-1BCDC32F6E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Subtitle 5"/>
          <p:cNvSpPr txBox="1"/>
          <p:nvPr userDrawn="1"/>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56AC6B-7190-2C65-F4DD-11D15778BCD2}"/>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58AE975-0CE4-17D6-C45D-0F3E6B3562E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9E9662A6-1C56-9D28-4B44-62DBF90E7AF3}"/>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610D19AA-1096-5C7A-58AB-E984284B359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AC4CFF-AD29-FED5-A0BB-E7F5C2A73935}"/>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0562D2B-9EE4-5218-DB2A-2593E5294D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62922BF0-AE54-8B2F-EF72-FF541D47FA11}"/>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2108A67A-00CC-F050-DD53-42017B43D30D}"/>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BE5431-5D3F-1F21-55DF-6DCC2C5D089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E51AAD3-4926-499A-86F9-1F05172056A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656306C2-AEE7-4047-B36D-80ABA3FD740A}"/>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79B7F29D-8E59-BCFF-8BD6-A3AC2EEC65C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4"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424E1A7-9062-C38D-6ADE-BF04051135F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A4A1689-3937-9838-4165-20A9BD7110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31FC7D62-C431-CB2A-9524-80F907763C20}"/>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652FF2D6-DFC6-B866-A1DB-F5073BAC33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261B1DF8-9451-06C2-B33A-05B2DACC6CF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765342D-D1CE-6070-6729-4AF38E0583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6"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376729" y="2617427"/>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99139A08-8C8D-F74B-E57C-802D4FB30FB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2"/>
          <p:cNvSpPr txBox="1">
            <a:spLocks noGrp="1"/>
          </p:cNvSpPr>
          <p:nvPr>
            <p:ph type="title"/>
          </p:nvPr>
        </p:nvSpPr>
        <p:spPr>
          <a:xfrm>
            <a:off x="517797" y="1587568"/>
            <a:ext cx="4490140" cy="2410276"/>
          </a:xfrm>
          <a:prstGeom prst="rect">
            <a:avLst/>
          </a:prstGeom>
        </p:spPr>
        <p:txBody>
          <a:bodyPr>
            <a:normAutofit/>
          </a:bodyPr>
          <a:lstStyle/>
          <a:p>
            <a:pPr defTabSz="280640">
              <a:defRPr sz="3104"/>
            </a:pPr>
            <a:r>
              <a:rPr b="1" dirty="0"/>
              <a:t>Exercise: creating community discussion</a:t>
            </a:r>
          </a:p>
        </p:txBody>
      </p:sp>
      <p:sp>
        <p:nvSpPr>
          <p:cNvPr id="297" name="TextBox 1"/>
          <p:cNvSpPr txBox="1"/>
          <p:nvPr/>
        </p:nvSpPr>
        <p:spPr>
          <a:xfrm>
            <a:off x="7184065" y="3707725"/>
            <a:ext cx="3045785"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002060"/>
                </a:solidFill>
                <a:latin typeface="Source Sans Pro Bold"/>
                <a:ea typeface="Source Sans Pro Bold"/>
                <a:cs typeface="Source Sans Pro Bold"/>
                <a:sym typeface="Source Sans Pro Bold"/>
              </a:defRPr>
            </a:lvl1pPr>
          </a:lstStyle>
          <a:p>
            <a:r>
              <a:rPr dirty="0"/>
              <a:t>Duration: 60'</a:t>
            </a:r>
          </a:p>
        </p:txBody>
      </p:sp>
      <p:sp>
        <p:nvSpPr>
          <p:cNvPr id="298" name="TextBox 6"/>
          <p:cNvSpPr txBox="1"/>
          <p:nvPr/>
        </p:nvSpPr>
        <p:spPr>
          <a:xfrm>
            <a:off x="567709" y="1438266"/>
            <a:ext cx="6054040"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B8.3</a:t>
            </a:r>
          </a:p>
        </p:txBody>
      </p:sp>
      <p:sp>
        <p:nvSpPr>
          <p:cNvPr id="299" name="TextBox 11"/>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273551" y="1412776"/>
            <a:ext cx="7529515" cy="4976915"/>
          </a:xfrm>
          <a:prstGeom prst="rect">
            <a:avLst/>
          </a:prstGeom>
        </p:spPr>
        <p:txBody>
          <a:bodyPr lIns="0" tIns="0" rIns="0" bIns="0" anchor="t"/>
          <a:lstStyle/>
          <a:p>
            <a:r>
              <a:rPr dirty="0"/>
              <a:t>This learning resource is part of the Rapid Response Team Advanced Training </a:t>
            </a:r>
            <a:r>
              <a:rPr lang="en-GB" dirty="0"/>
              <a:t>Package</a:t>
            </a:r>
            <a:r>
              <a:rPr dirty="0"/>
              <a:t> (RRT ATP) especially geared to RRT members.</a:t>
            </a:r>
          </a:p>
          <a:p>
            <a:endParaRPr dirty="0"/>
          </a:p>
          <a:p>
            <a:r>
              <a:rPr dirty="0"/>
              <a:t>Based on an all-hazard approach, the programme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
        <p:nvSpPr>
          <p:cNvPr id="4" name="Google Shape;307;p8">
            <a:extLst>
              <a:ext uri="{FF2B5EF4-FFF2-40B4-BE49-F238E27FC236}">
                <a16:creationId xmlns:a16="http://schemas.microsoft.com/office/drawing/2014/main" id="{025DF44B-0717-CEA4-5B1A-7B742C79C3BC}"/>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Content Placeholder 2"/>
          <p:cNvSpPr txBox="1">
            <a:spLocks noGrp="1"/>
          </p:cNvSpPr>
          <p:nvPr>
            <p:ph type="body" idx="1"/>
          </p:nvPr>
        </p:nvSpPr>
        <p:spPr>
          <a:xfrm>
            <a:off x="4273551" y="2183252"/>
            <a:ext cx="7529515" cy="2491497"/>
          </a:xfrm>
          <a:prstGeom prst="rect">
            <a:avLst/>
          </a:prstGeom>
        </p:spPr>
        <p:txBody>
          <a:bodyPr>
            <a:normAutofit/>
          </a:bodyPr>
          <a:lstStyle/>
          <a:p>
            <a:pPr>
              <a:lnSpc>
                <a:spcPct val="100000"/>
              </a:lnSpc>
              <a:spcBef>
                <a:spcPts val="1200"/>
              </a:spcBef>
            </a:pPr>
            <a:r>
              <a:rPr b="1" dirty="0">
                <a:solidFill>
                  <a:schemeClr val="tx1"/>
                </a:solidFill>
              </a:rPr>
              <a:t>At the end of this session, you should be able to:</a:t>
            </a:r>
          </a:p>
          <a:p>
            <a:pPr marL="254000" indent="-254000">
              <a:lnSpc>
                <a:spcPct val="100000"/>
              </a:lnSpc>
              <a:spcBef>
                <a:spcPts val="1000"/>
              </a:spcBef>
              <a:buClr>
                <a:schemeClr val="accent3"/>
              </a:buClr>
              <a:buSzPct val="100000"/>
              <a:buChar char="•"/>
            </a:pPr>
            <a:r>
              <a:rPr dirty="0"/>
              <a:t>Identify response related activities where you need to engage with the communities.</a:t>
            </a:r>
          </a:p>
          <a:p>
            <a:pPr marL="254000" indent="-254000">
              <a:lnSpc>
                <a:spcPct val="100000"/>
              </a:lnSpc>
              <a:spcBef>
                <a:spcPts val="1000"/>
              </a:spcBef>
              <a:buClr>
                <a:schemeClr val="accent3"/>
              </a:buClr>
              <a:buSzPct val="100000"/>
              <a:buChar char="•"/>
            </a:pPr>
            <a:r>
              <a:rPr dirty="0"/>
              <a:t>Select the appropriate tools to use for creating community discussion and engagement.</a:t>
            </a:r>
          </a:p>
        </p:txBody>
      </p:sp>
      <p:sp>
        <p:nvSpPr>
          <p:cNvPr id="4" name="Google Shape;307;p8">
            <a:extLst>
              <a:ext uri="{FF2B5EF4-FFF2-40B4-BE49-F238E27FC236}">
                <a16:creationId xmlns:a16="http://schemas.microsoft.com/office/drawing/2014/main" id="{FBE770B0-6E47-272A-1E61-0C126065E76C}"/>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hu-HU" b="1" dirty="0"/>
              <a:t>Learning objectives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7;p8">
            <a:extLst>
              <a:ext uri="{FF2B5EF4-FFF2-40B4-BE49-F238E27FC236}">
                <a16:creationId xmlns:a16="http://schemas.microsoft.com/office/drawing/2014/main" id="{60A93B3D-BCE7-1103-3E24-FF345374E998}"/>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Instructions</a:t>
            </a:r>
          </a:p>
        </p:txBody>
      </p:sp>
      <p:sp>
        <p:nvSpPr>
          <p:cNvPr id="7" name="Szövegdoboz 6">
            <a:extLst>
              <a:ext uri="{FF2B5EF4-FFF2-40B4-BE49-F238E27FC236}">
                <a16:creationId xmlns:a16="http://schemas.microsoft.com/office/drawing/2014/main" id="{4EAFA599-F79C-F912-C289-95BD66622A92}"/>
              </a:ext>
            </a:extLst>
          </p:cNvPr>
          <p:cNvSpPr txBox="1"/>
          <p:nvPr/>
        </p:nvSpPr>
        <p:spPr>
          <a:xfrm>
            <a:off x="4500979" y="1117535"/>
            <a:ext cx="6738152" cy="46229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42341" indent="-442341" defTabSz="248815">
              <a:lnSpc>
                <a:spcPct val="81000"/>
              </a:lnSpc>
              <a:spcBef>
                <a:spcPts val="1000"/>
              </a:spcBef>
              <a:buClr>
                <a:schemeClr val="accent3"/>
              </a:buClr>
              <a:buSzPct val="100000"/>
              <a:buAutoNum type="arabicPeriod"/>
              <a:defRPr sz="2064"/>
            </a:pPr>
            <a:r>
              <a:rPr lang="en-US" sz="2400" dirty="0"/>
              <a:t>Participants will work in groups</a:t>
            </a:r>
          </a:p>
          <a:p>
            <a:pPr marL="442341" indent="-442341" defTabSz="248815">
              <a:lnSpc>
                <a:spcPct val="81000"/>
              </a:lnSpc>
              <a:spcBef>
                <a:spcPts val="1000"/>
              </a:spcBef>
              <a:buClr>
                <a:schemeClr val="accent3"/>
              </a:buClr>
              <a:buSzPct val="100000"/>
              <a:buAutoNum type="arabicPeriod"/>
              <a:defRPr sz="2064"/>
            </a:pPr>
            <a:r>
              <a:rPr lang="en-US" sz="2400" dirty="0"/>
              <a:t>Each group will discuss and come up with a list of 3 to 5 response related activities where the RRT needs to engage with the community.</a:t>
            </a:r>
          </a:p>
          <a:p>
            <a:pPr marL="442341" indent="-442341" defTabSz="248815">
              <a:lnSpc>
                <a:spcPct val="81000"/>
              </a:lnSpc>
              <a:spcBef>
                <a:spcPts val="1000"/>
              </a:spcBef>
              <a:buClr>
                <a:schemeClr val="accent3"/>
              </a:buClr>
              <a:buSzPct val="100000"/>
              <a:buAutoNum type="arabicPeriod"/>
              <a:defRPr sz="2064"/>
            </a:pPr>
            <a:r>
              <a:rPr lang="en-US" sz="2400" dirty="0"/>
              <a:t>Individually you will read the description of tools for creating community discussion (participant guide).</a:t>
            </a:r>
          </a:p>
          <a:p>
            <a:pPr marL="442341" indent="-442341" defTabSz="248815">
              <a:lnSpc>
                <a:spcPct val="81000"/>
              </a:lnSpc>
              <a:spcBef>
                <a:spcPts val="1000"/>
              </a:spcBef>
              <a:buClr>
                <a:schemeClr val="accent3"/>
              </a:buClr>
              <a:buSzPct val="100000"/>
              <a:buAutoNum type="arabicPeriod"/>
              <a:defRPr sz="2064"/>
            </a:pPr>
            <a:r>
              <a:rPr lang="en-US" sz="2400" dirty="0"/>
              <a:t>Each group member will propose some discussion tools for each response related activity to be carried out. A group consensus should be reached (see table below).</a:t>
            </a:r>
          </a:p>
          <a:p>
            <a:pPr marL="442341" indent="-442341" defTabSz="248815">
              <a:lnSpc>
                <a:spcPct val="81000"/>
              </a:lnSpc>
              <a:spcBef>
                <a:spcPts val="1000"/>
              </a:spcBef>
              <a:buClr>
                <a:schemeClr val="accent3"/>
              </a:buClr>
              <a:buSzPct val="100000"/>
              <a:buAutoNum type="arabicPeriod"/>
              <a:defRPr sz="2064"/>
            </a:pPr>
            <a:r>
              <a:rPr lang="en-US" sz="2400" dirty="0"/>
              <a:t>A rapporteur will share group proposals in plenary (debrief).</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6" name="Table 3"/>
          <p:cNvGraphicFramePr/>
          <p:nvPr>
            <p:extLst>
              <p:ext uri="{D42A27DB-BD31-4B8C-83A1-F6EECF244321}">
                <p14:modId xmlns:p14="http://schemas.microsoft.com/office/powerpoint/2010/main" val="677830201"/>
              </p:ext>
            </p:extLst>
          </p:nvPr>
        </p:nvGraphicFramePr>
        <p:xfrm>
          <a:off x="847725" y="706076"/>
          <a:ext cx="10258428" cy="5274399"/>
        </p:xfrm>
        <a:graphic>
          <a:graphicData uri="http://schemas.openxmlformats.org/drawingml/2006/table">
            <a:tbl>
              <a:tblPr firstRow="1" bandRow="1">
                <a:tableStyleId>{4C3C2611-4C71-4FC5-86AE-919BDF0F9419}</a:tableStyleId>
              </a:tblPr>
              <a:tblGrid>
                <a:gridCol w="908518">
                  <a:extLst>
                    <a:ext uri="{9D8B030D-6E8A-4147-A177-3AD203B41FA5}">
                      <a16:colId xmlns:a16="http://schemas.microsoft.com/office/drawing/2014/main" val="20000"/>
                    </a:ext>
                  </a:extLst>
                </a:gridCol>
                <a:gridCol w="853607">
                  <a:extLst>
                    <a:ext uri="{9D8B030D-6E8A-4147-A177-3AD203B41FA5}">
                      <a16:colId xmlns:a16="http://schemas.microsoft.com/office/drawing/2014/main" val="20001"/>
                    </a:ext>
                  </a:extLst>
                </a:gridCol>
                <a:gridCol w="876300">
                  <a:extLst>
                    <a:ext uri="{9D8B030D-6E8A-4147-A177-3AD203B41FA5}">
                      <a16:colId xmlns:a16="http://schemas.microsoft.com/office/drawing/2014/main" val="20002"/>
                    </a:ext>
                  </a:extLst>
                </a:gridCol>
                <a:gridCol w="723900">
                  <a:extLst>
                    <a:ext uri="{9D8B030D-6E8A-4147-A177-3AD203B41FA5}">
                      <a16:colId xmlns:a16="http://schemas.microsoft.com/office/drawing/2014/main" val="20003"/>
                    </a:ext>
                  </a:extLst>
                </a:gridCol>
                <a:gridCol w="800100">
                  <a:extLst>
                    <a:ext uri="{9D8B030D-6E8A-4147-A177-3AD203B41FA5}">
                      <a16:colId xmlns:a16="http://schemas.microsoft.com/office/drawing/2014/main" val="20004"/>
                    </a:ext>
                  </a:extLst>
                </a:gridCol>
                <a:gridCol w="781050">
                  <a:extLst>
                    <a:ext uri="{9D8B030D-6E8A-4147-A177-3AD203B41FA5}">
                      <a16:colId xmlns:a16="http://schemas.microsoft.com/office/drawing/2014/main" val="20005"/>
                    </a:ext>
                  </a:extLst>
                </a:gridCol>
                <a:gridCol w="714375">
                  <a:extLst>
                    <a:ext uri="{9D8B030D-6E8A-4147-A177-3AD203B41FA5}">
                      <a16:colId xmlns:a16="http://schemas.microsoft.com/office/drawing/2014/main" val="20006"/>
                    </a:ext>
                  </a:extLst>
                </a:gridCol>
                <a:gridCol w="771525">
                  <a:extLst>
                    <a:ext uri="{9D8B030D-6E8A-4147-A177-3AD203B41FA5}">
                      <a16:colId xmlns:a16="http://schemas.microsoft.com/office/drawing/2014/main" val="20007"/>
                    </a:ext>
                  </a:extLst>
                </a:gridCol>
                <a:gridCol w="781050">
                  <a:extLst>
                    <a:ext uri="{9D8B030D-6E8A-4147-A177-3AD203B41FA5}">
                      <a16:colId xmlns:a16="http://schemas.microsoft.com/office/drawing/2014/main" val="20008"/>
                    </a:ext>
                  </a:extLst>
                </a:gridCol>
                <a:gridCol w="919864">
                  <a:extLst>
                    <a:ext uri="{9D8B030D-6E8A-4147-A177-3AD203B41FA5}">
                      <a16:colId xmlns:a16="http://schemas.microsoft.com/office/drawing/2014/main" val="20009"/>
                    </a:ext>
                  </a:extLst>
                </a:gridCol>
                <a:gridCol w="711911">
                  <a:extLst>
                    <a:ext uri="{9D8B030D-6E8A-4147-A177-3AD203B41FA5}">
                      <a16:colId xmlns:a16="http://schemas.microsoft.com/office/drawing/2014/main" val="20010"/>
                    </a:ext>
                  </a:extLst>
                </a:gridCol>
                <a:gridCol w="711911">
                  <a:extLst>
                    <a:ext uri="{9D8B030D-6E8A-4147-A177-3AD203B41FA5}">
                      <a16:colId xmlns:a16="http://schemas.microsoft.com/office/drawing/2014/main" val="20011"/>
                    </a:ext>
                  </a:extLst>
                </a:gridCol>
                <a:gridCol w="704317">
                  <a:extLst>
                    <a:ext uri="{9D8B030D-6E8A-4147-A177-3AD203B41FA5}">
                      <a16:colId xmlns:a16="http://schemas.microsoft.com/office/drawing/2014/main" val="20012"/>
                    </a:ext>
                  </a:extLst>
                </a:gridCol>
              </a:tblGrid>
              <a:tr h="414079">
                <a:tc gridSpan="13">
                  <a:txBody>
                    <a:bodyPr/>
                    <a:lstStyle/>
                    <a:p>
                      <a:pPr algn="ctr" defTabSz="289320">
                        <a:lnSpc>
                          <a:spcPct val="115000"/>
                        </a:lnSpc>
                        <a:spcBef>
                          <a:spcPts val="300"/>
                        </a:spcBef>
                        <a:defRPr sz="1800" b="0">
                          <a:solidFill>
                            <a:srgbClr val="000000"/>
                          </a:solidFill>
                        </a:defRPr>
                      </a:pPr>
                      <a:r>
                        <a:rPr b="1" dirty="0">
                          <a:solidFill>
                            <a:srgbClr val="FFFFFF"/>
                          </a:solidFill>
                          <a:latin typeface="+mj-lt"/>
                          <a:ea typeface="+mj-ea"/>
                          <a:cs typeface="+mj-cs"/>
                        </a:rPr>
                        <a:t>Tools for Creating Community Discussion</a:t>
                      </a:r>
                    </a:p>
                  </a:txBody>
                  <a:tcPr marL="0" marR="0" marT="0" marB="0" horzOverflow="overflow">
                    <a:solidFill>
                      <a:srgbClr val="65A000"/>
                    </a:solidFill>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1086786">
                <a:tc>
                  <a:txBody>
                    <a:bodyPr/>
                    <a:lstStyle/>
                    <a:p>
                      <a:pPr defTabSz="289320">
                        <a:lnSpc>
                          <a:spcPct val="115000"/>
                        </a:lnSpc>
                        <a:defRPr sz="1800"/>
                      </a:pPr>
                      <a:r>
                        <a:rPr sz="1400" dirty="0">
                          <a:latin typeface="+mj-lt"/>
                          <a:ea typeface="+mj-ea"/>
                          <a:cs typeface="+mj-cs"/>
                        </a:rPr>
                        <a:t>Activities</a:t>
                      </a:r>
                    </a:p>
                  </a:txBody>
                  <a:tcPr marL="0" marR="0" marT="0" marB="0" horzOverflow="overflow"/>
                </a:tc>
                <a:tc>
                  <a:txBody>
                    <a:bodyPr/>
                    <a:lstStyle/>
                    <a:p>
                      <a:pPr defTabSz="289320">
                        <a:lnSpc>
                          <a:spcPct val="115000"/>
                        </a:lnSpc>
                        <a:defRPr sz="1800"/>
                      </a:pPr>
                      <a:r>
                        <a:rPr sz="1000">
                          <a:latin typeface="+mj-lt"/>
                          <a:ea typeface="+mj-ea"/>
                          <a:cs typeface="+mj-cs"/>
                        </a:rPr>
                        <a:t>Community map</a:t>
                      </a:r>
                    </a:p>
                  </a:txBody>
                  <a:tcPr marL="0" marR="0" marT="0" marB="0" horzOverflow="overflow"/>
                </a:tc>
                <a:tc>
                  <a:txBody>
                    <a:bodyPr/>
                    <a:lstStyle/>
                    <a:p>
                      <a:pPr defTabSz="289320">
                        <a:lnSpc>
                          <a:spcPct val="115000"/>
                        </a:lnSpc>
                        <a:defRPr sz="1000">
                          <a:latin typeface="+mj-lt"/>
                          <a:ea typeface="+mj-ea"/>
                          <a:cs typeface="+mj-cs"/>
                        </a:defRPr>
                      </a:pPr>
                      <a:r>
                        <a:t>Seasonal Calendar/</a:t>
                      </a:r>
                    </a:p>
                    <a:p>
                      <a:pPr defTabSz="289320">
                        <a:lnSpc>
                          <a:spcPct val="115000"/>
                        </a:lnSpc>
                        <a:defRPr sz="1000">
                          <a:sym typeface="Calibri"/>
                        </a:defRPr>
                      </a:pPr>
                      <a:r>
                        <a:t>Event Timeline</a:t>
                      </a:r>
                    </a:p>
                  </a:txBody>
                  <a:tcPr marL="0" marR="0" marT="0" marB="0" horzOverflow="overflow"/>
                </a:tc>
                <a:tc>
                  <a:txBody>
                    <a:bodyPr/>
                    <a:lstStyle/>
                    <a:p>
                      <a:pPr defTabSz="289320">
                        <a:lnSpc>
                          <a:spcPct val="115000"/>
                        </a:lnSpc>
                        <a:defRPr sz="1000">
                          <a:latin typeface="+mj-lt"/>
                          <a:ea typeface="+mj-ea"/>
                          <a:cs typeface="+mj-cs"/>
                        </a:defRPr>
                      </a:pPr>
                      <a:r>
                        <a:t>Community Walk and </a:t>
                      </a:r>
                      <a:r>
                        <a:rPr>
                          <a:latin typeface="Calibri"/>
                          <a:ea typeface="Calibri"/>
                          <a:cs typeface="Calibri"/>
                          <a:sym typeface="Calibri"/>
                        </a:rPr>
                        <a:t>Observa-tions</a:t>
                      </a:r>
                    </a:p>
                  </a:txBody>
                  <a:tcPr marL="0" marR="0" marT="0" marB="0" horzOverflow="overflow"/>
                </a:tc>
                <a:tc>
                  <a:txBody>
                    <a:bodyPr/>
                    <a:lstStyle/>
                    <a:p>
                      <a:pPr defTabSz="289320">
                        <a:lnSpc>
                          <a:spcPct val="115000"/>
                        </a:lnSpc>
                        <a:defRPr sz="1000">
                          <a:latin typeface="+mj-lt"/>
                          <a:ea typeface="+mj-ea"/>
                          <a:cs typeface="+mj-cs"/>
                        </a:defRPr>
                      </a:pPr>
                      <a:r>
                        <a:t>Household and Facility </a:t>
                      </a:r>
                      <a:r>
                        <a:rPr>
                          <a:latin typeface="Calibri"/>
                          <a:ea typeface="Calibri"/>
                          <a:cs typeface="Calibri"/>
                          <a:sym typeface="Calibri"/>
                        </a:rPr>
                        <a:t>Observa-tions</a:t>
                      </a:r>
                    </a:p>
                  </a:txBody>
                  <a:tcPr marL="0" marR="0" marT="0" marB="0" horzOverflow="overflow"/>
                </a:tc>
                <a:tc>
                  <a:txBody>
                    <a:bodyPr/>
                    <a:lstStyle/>
                    <a:p>
                      <a:pPr defTabSz="289320">
                        <a:lnSpc>
                          <a:spcPct val="115000"/>
                        </a:lnSpc>
                        <a:defRPr sz="1800"/>
                      </a:pPr>
                      <a:r>
                        <a:rPr sz="1000">
                          <a:latin typeface="+mj-lt"/>
                          <a:ea typeface="+mj-ea"/>
                          <a:cs typeface="+mj-cs"/>
                        </a:rPr>
                        <a:t>Discussion Groups</a:t>
                      </a:r>
                    </a:p>
                  </a:txBody>
                  <a:tcPr marL="0" marR="0" marT="0" marB="0" horzOverflow="overflow"/>
                </a:tc>
                <a:tc>
                  <a:txBody>
                    <a:bodyPr/>
                    <a:lstStyle/>
                    <a:p>
                      <a:pPr defTabSz="289320">
                        <a:lnSpc>
                          <a:spcPct val="115000"/>
                        </a:lnSpc>
                        <a:defRPr sz="1800"/>
                      </a:pPr>
                      <a:r>
                        <a:rPr sz="1000">
                          <a:latin typeface="+mj-lt"/>
                          <a:ea typeface="+mj-ea"/>
                          <a:cs typeface="+mj-cs"/>
                        </a:rPr>
                        <a:t>Individual Interviews</a:t>
                      </a:r>
                    </a:p>
                  </a:txBody>
                  <a:tcPr marL="0" marR="0" marT="0" marB="0" horzOverflow="overflow"/>
                </a:tc>
                <a:tc>
                  <a:txBody>
                    <a:bodyPr/>
                    <a:lstStyle/>
                    <a:p>
                      <a:pPr defTabSz="289320">
                        <a:lnSpc>
                          <a:spcPct val="115000"/>
                        </a:lnSpc>
                        <a:defRPr sz="1800"/>
                      </a:pPr>
                      <a:r>
                        <a:rPr sz="1000">
                          <a:latin typeface="+mj-lt"/>
                          <a:ea typeface="+mj-ea"/>
                          <a:cs typeface="+mj-cs"/>
                        </a:rPr>
                        <a:t>Story telling</a:t>
                      </a:r>
                    </a:p>
                  </a:txBody>
                  <a:tcPr marL="0" marR="0" marT="0" marB="0" horzOverflow="overflow"/>
                </a:tc>
                <a:tc>
                  <a:txBody>
                    <a:bodyPr/>
                    <a:lstStyle/>
                    <a:p>
                      <a:pPr defTabSz="289320">
                        <a:lnSpc>
                          <a:spcPct val="115000"/>
                        </a:lnSpc>
                        <a:defRPr sz="1800"/>
                      </a:pPr>
                      <a:r>
                        <a:rPr sz="1000">
                          <a:latin typeface="+mj-lt"/>
                          <a:ea typeface="+mj-ea"/>
                          <a:cs typeface="+mj-cs"/>
                        </a:rPr>
                        <a:t>Causes and Effects</a:t>
                      </a:r>
                    </a:p>
                  </a:txBody>
                  <a:tcPr marL="0" marR="0" marT="0" marB="0" horzOverflow="overflow"/>
                </a:tc>
                <a:tc>
                  <a:txBody>
                    <a:bodyPr/>
                    <a:lstStyle/>
                    <a:p>
                      <a:pPr defTabSz="289320">
                        <a:lnSpc>
                          <a:spcPct val="115000"/>
                        </a:lnSpc>
                        <a:defRPr sz="1800"/>
                      </a:pPr>
                      <a:r>
                        <a:rPr sz="1000">
                          <a:latin typeface="+mj-lt"/>
                          <a:ea typeface="+mj-ea"/>
                          <a:cs typeface="+mj-cs"/>
                        </a:rPr>
                        <a:t>Emergency Scenario</a:t>
                      </a:r>
                    </a:p>
                  </a:txBody>
                  <a:tcPr marL="0" marR="0" marT="0" marB="0" horzOverflow="overflow"/>
                </a:tc>
                <a:tc>
                  <a:txBody>
                    <a:bodyPr/>
                    <a:lstStyle/>
                    <a:p>
                      <a:pPr defTabSz="289320">
                        <a:lnSpc>
                          <a:spcPct val="115000"/>
                        </a:lnSpc>
                        <a:defRPr sz="1800"/>
                      </a:pPr>
                      <a:r>
                        <a:rPr sz="1000">
                          <a:latin typeface="+mj-lt"/>
                          <a:ea typeface="+mj-ea"/>
                          <a:cs typeface="+mj-cs"/>
                        </a:rPr>
                        <a:t>Bean Ranking</a:t>
                      </a:r>
                    </a:p>
                  </a:txBody>
                  <a:tcPr marL="0" marR="0" marT="0" marB="0" horzOverflow="overflow"/>
                </a:tc>
                <a:tc>
                  <a:txBody>
                    <a:bodyPr/>
                    <a:lstStyle/>
                    <a:p>
                      <a:pPr defTabSz="289320">
                        <a:lnSpc>
                          <a:spcPct val="115000"/>
                        </a:lnSpc>
                        <a:defRPr sz="1800"/>
                      </a:pPr>
                      <a:r>
                        <a:rPr sz="1000">
                          <a:latin typeface="+mj-lt"/>
                          <a:ea typeface="+mj-ea"/>
                          <a:cs typeface="+mj-cs"/>
                        </a:rPr>
                        <a:t>Communication circles</a:t>
                      </a:r>
                    </a:p>
                  </a:txBody>
                  <a:tcPr marL="0" marR="0" marT="0" marB="0" horzOverflow="overflow"/>
                </a:tc>
                <a:tc>
                  <a:txBody>
                    <a:bodyPr/>
                    <a:lstStyle/>
                    <a:p>
                      <a:pPr defTabSz="289320">
                        <a:lnSpc>
                          <a:spcPct val="115000"/>
                        </a:lnSpc>
                        <a:defRPr sz="1800"/>
                      </a:pPr>
                      <a:r>
                        <a:rPr sz="1000">
                          <a:latin typeface="+mj-lt"/>
                          <a:ea typeface="+mj-ea"/>
                          <a:cs typeface="+mj-cs"/>
                        </a:rPr>
                        <a:t>Visions for Action</a:t>
                      </a:r>
                    </a:p>
                  </a:txBody>
                  <a:tcPr marL="0" marR="0" marT="0" marB="0" horzOverflow="overflow"/>
                </a:tc>
                <a:extLst>
                  <a:ext uri="{0D108BD9-81ED-4DB2-BD59-A6C34878D82A}">
                    <a16:rowId xmlns:a16="http://schemas.microsoft.com/office/drawing/2014/main" val="10001"/>
                  </a:ext>
                </a:extLst>
              </a:tr>
              <a:tr h="754707">
                <a:tc>
                  <a:txBody>
                    <a:bodyPr/>
                    <a:lstStyle/>
                    <a:p>
                      <a:pPr defTabSz="289320">
                        <a:lnSpc>
                          <a:spcPct val="115000"/>
                        </a:lnSpc>
                        <a:spcBef>
                          <a:spcPts val="1000"/>
                        </a:spcBef>
                        <a:defRPr sz="1800"/>
                      </a:pPr>
                      <a:r>
                        <a:rPr sz="1400">
                          <a:latin typeface="+mj-lt"/>
                          <a:ea typeface="+mj-ea"/>
                          <a:cs typeface="+mj-cs"/>
                        </a:rPr>
                        <a:t>1.</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dirty="0"/>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2"/>
                  </a:ext>
                </a:extLst>
              </a:tr>
              <a:tr h="754707">
                <a:tc>
                  <a:txBody>
                    <a:bodyPr/>
                    <a:lstStyle/>
                    <a:p>
                      <a:pPr defTabSz="289320">
                        <a:lnSpc>
                          <a:spcPct val="115000"/>
                        </a:lnSpc>
                        <a:spcBef>
                          <a:spcPts val="1000"/>
                        </a:spcBef>
                        <a:defRPr sz="1800"/>
                      </a:pPr>
                      <a:r>
                        <a:rPr sz="1400">
                          <a:latin typeface="+mj-lt"/>
                          <a:ea typeface="+mj-ea"/>
                          <a:cs typeface="+mj-cs"/>
                        </a:rPr>
                        <a:t>2.</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dirty="0"/>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3"/>
                  </a:ext>
                </a:extLst>
              </a:tr>
              <a:tr h="754707">
                <a:tc>
                  <a:txBody>
                    <a:bodyPr/>
                    <a:lstStyle/>
                    <a:p>
                      <a:pPr defTabSz="289320">
                        <a:lnSpc>
                          <a:spcPct val="115000"/>
                        </a:lnSpc>
                        <a:spcBef>
                          <a:spcPts val="1000"/>
                        </a:spcBef>
                        <a:defRPr sz="1800"/>
                      </a:pPr>
                      <a:r>
                        <a:rPr sz="1400">
                          <a:latin typeface="+mj-lt"/>
                          <a:ea typeface="+mj-ea"/>
                          <a:cs typeface="+mj-cs"/>
                        </a:rPr>
                        <a:t>3.</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dirty="0"/>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4"/>
                  </a:ext>
                </a:extLst>
              </a:tr>
              <a:tr h="754707">
                <a:tc>
                  <a:txBody>
                    <a:bodyPr/>
                    <a:lstStyle/>
                    <a:p>
                      <a:pPr defTabSz="289320">
                        <a:lnSpc>
                          <a:spcPct val="115000"/>
                        </a:lnSpc>
                        <a:spcBef>
                          <a:spcPts val="1000"/>
                        </a:spcBef>
                        <a:defRPr sz="1800"/>
                      </a:pPr>
                      <a:r>
                        <a:rPr sz="1400">
                          <a:latin typeface="+mj-lt"/>
                          <a:ea typeface="+mj-ea"/>
                          <a:cs typeface="+mj-cs"/>
                        </a:rPr>
                        <a:t>4.</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5000"/>
                        </a:lnSpc>
                        <a:defRPr sz="1000">
                          <a:latin typeface="+mj-lt"/>
                          <a:ea typeface="+mj-ea"/>
                          <a:cs typeface="+mj-cs"/>
                        </a:defRPr>
                      </a:pPr>
                      <a:endParaRPr/>
                    </a:p>
                  </a:txBody>
                  <a:tcPr marL="0" marR="0" marT="0" marB="0" horzOverflow="overflow"/>
                </a:tc>
                <a:extLst>
                  <a:ext uri="{0D108BD9-81ED-4DB2-BD59-A6C34878D82A}">
                    <a16:rowId xmlns:a16="http://schemas.microsoft.com/office/drawing/2014/main" val="10005"/>
                  </a:ext>
                </a:extLst>
              </a:tr>
              <a:tr h="754706">
                <a:tc>
                  <a:txBody>
                    <a:bodyPr/>
                    <a:lstStyle/>
                    <a:p>
                      <a:pPr defTabSz="289320">
                        <a:lnSpc>
                          <a:spcPct val="114998"/>
                        </a:lnSpc>
                        <a:spcBef>
                          <a:spcPts val="1000"/>
                        </a:spcBef>
                        <a:defRPr sz="1800"/>
                      </a:pPr>
                      <a:r>
                        <a:rPr sz="1400">
                          <a:latin typeface="+mj-lt"/>
                          <a:ea typeface="+mj-ea"/>
                          <a:cs typeface="+mj-cs"/>
                        </a:rPr>
                        <a:t>5.</a:t>
                      </a: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defRPr sz="1100">
                          <a:latin typeface="+mj-lt"/>
                          <a:ea typeface="+mj-ea"/>
                          <a:cs typeface="+mj-cs"/>
                        </a:defRPr>
                      </a:pPr>
                      <a:endParaRPr/>
                    </a:p>
                  </a:txBody>
                  <a:tcPr marL="0" marR="0" marT="0" marB="0" horzOverflow="overflow"/>
                </a:tc>
                <a:tc>
                  <a:txBody>
                    <a:bodyPr/>
                    <a:lstStyle/>
                    <a:p>
                      <a:pPr defTabSz="289320">
                        <a:lnSpc>
                          <a:spcPct val="114998"/>
                        </a:lnSpc>
                        <a:defRPr sz="1000">
                          <a:latin typeface="+mj-lt"/>
                          <a:ea typeface="+mj-ea"/>
                          <a:cs typeface="+mj-cs"/>
                        </a:defRPr>
                      </a:pPr>
                      <a:endParaRPr dirty="0"/>
                    </a:p>
                  </a:txBody>
                  <a:tcPr marL="0" marR="0" marT="0" marB="0" horzOverflow="overflow"/>
                </a:tc>
                <a:extLst>
                  <a:ext uri="{0D108BD9-81ED-4DB2-BD59-A6C34878D82A}">
                    <a16:rowId xmlns:a16="http://schemas.microsoft.com/office/drawing/2014/main" val="10006"/>
                  </a:ext>
                </a:extLst>
              </a:tr>
            </a:tbl>
          </a:graphicData>
        </a:graphic>
      </p:graphicFrame>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7669D7-551A-4C62-8250-ED4DF4B5A5ED}">
  <ds:schemaRefs>
    <ds:schemaRef ds:uri="http://schemas.microsoft.com/sharepoint/v3/contenttype/forms"/>
  </ds:schemaRefs>
</ds:datastoreItem>
</file>

<file path=customXml/itemProps2.xml><?xml version="1.0" encoding="utf-8"?>
<ds:datastoreItem xmlns:ds="http://schemas.openxmlformats.org/officeDocument/2006/customXml" ds:itemID="{38900930-C79F-493A-BB7E-CD11C9956C6C}">
  <ds:schemaRefs>
    <ds:schemaRef ds:uri="http://purl.org/dc/elements/1.1/"/>
    <ds:schemaRef ds:uri="http://schemas.microsoft.com/office/2006/metadata/properties"/>
    <ds:schemaRef ds:uri="http://schemas.microsoft.com/office/2006/documentManagement/types"/>
    <ds:schemaRef ds:uri="9ca0fa8f-1020-4790-a298-914e539c43a5"/>
    <ds:schemaRef ds:uri="http://purl.org/dc/terms/"/>
    <ds:schemaRef ds:uri="http://schemas.openxmlformats.org/package/2006/metadata/core-properties"/>
    <ds:schemaRef ds:uri="http://purl.org/dc/dcmitype/"/>
    <ds:schemaRef ds:uri="http://schemas.microsoft.com/office/infopath/2007/PartnerControls"/>
    <ds:schemaRef ds:uri="1545eeb8-3090-4573-a4ea-6910cac27a03"/>
    <ds:schemaRef ds:uri="http://www.w3.org/XML/1998/namespace"/>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8527A7E5-6384-48CF-BC7E-301F8C9C97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522</Words>
  <Application>Microsoft Office PowerPoint</Application>
  <PresentationFormat>Widescreen</PresentationFormat>
  <Paragraphs>49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RRT_Theme_v3</vt:lpstr>
      <vt:lpstr>Exercise: creating community discussion</vt:lpstr>
      <vt:lpstr>Introduction</vt:lpstr>
      <vt:lpstr>Learning objectives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Exercise: creating community discussion</dc:title>
  <dc:creator>Hp</dc:creator>
  <cp:lastModifiedBy>GOMEZ, Paula</cp:lastModifiedBy>
  <cp:revision>4</cp:revision>
  <dcterms:modified xsi:type="dcterms:W3CDTF">2023-04-07T10:52:15Z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130000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